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EA554F-4E8E-4086-A86F-F3EBCBB1D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737" y="1100137"/>
            <a:ext cx="648652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19</cp:revision>
  <dcterms:created xsi:type="dcterms:W3CDTF">2020-04-18T07:36:16Z</dcterms:created>
  <dcterms:modified xsi:type="dcterms:W3CDTF">2020-05-04T06:42:48Z</dcterms:modified>
</cp:coreProperties>
</file>